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74" r:id="rId6"/>
    <p:sldId id="267" r:id="rId7"/>
    <p:sldId id="271" r:id="rId8"/>
    <p:sldId id="270" r:id="rId9"/>
    <p:sldId id="262" r:id="rId10"/>
    <p:sldId id="273" r:id="rId11"/>
    <p:sldId id="277" r:id="rId12"/>
    <p:sldId id="280" r:id="rId13"/>
    <p:sldId id="281" r:id="rId14"/>
    <p:sldId id="279" r:id="rId15"/>
    <p:sldId id="259" r:id="rId16"/>
    <p:sldId id="268" r:id="rId17"/>
    <p:sldId id="260" r:id="rId18"/>
    <p:sldId id="272" r:id="rId19"/>
    <p:sldId id="261" r:id="rId20"/>
    <p:sldId id="269" r:id="rId21"/>
    <p:sldId id="265" r:id="rId22"/>
    <p:sldId id="264" r:id="rId23"/>
    <p:sldId id="276" r:id="rId24"/>
    <p:sldId id="263" r:id="rId25"/>
    <p:sldId id="266" r:id="rId26"/>
    <p:sldId id="275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З</a:t>
            </a:r>
            <a:r>
              <a:rPr lang="ru-RU" dirty="0" err="1" smtClean="0"/>
              <a:t>доровьесберегающие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</a:t>
            </a:r>
            <a:endParaRPr lang="ru-RU" dirty="0" smtClean="0"/>
          </a:p>
          <a:p>
            <a:r>
              <a:rPr lang="ru-RU" dirty="0" smtClean="0"/>
              <a:t>МДОУ д/с «Чебурашка» </a:t>
            </a:r>
            <a:r>
              <a:rPr lang="ru-RU" dirty="0" err="1" smtClean="0"/>
              <a:t>с.Комсомольское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3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беседке</a:t>
            </a:r>
            <a:endParaRPr lang="ru-RU" dirty="0"/>
          </a:p>
        </p:txBody>
      </p:sp>
      <p:pic>
        <p:nvPicPr>
          <p:cNvPr id="4" name="Содержимое 4" descr="H:\дет\Фото-0006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340473" cy="5045520"/>
          </a:xfrm>
          <a:prstGeom prst="rect">
            <a:avLst/>
          </a:prstGeom>
          <a:ln w="88900" cap="sq" cmpd="thickThin">
            <a:solidFill>
              <a:srgbClr val="EE98D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07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b="1" dirty="0" smtClean="0"/>
              <a:t>Словно крыша над землёй, голубые небеса.</a:t>
            </a:r>
            <a:br>
              <a:rPr lang="ru-RU" sz="1800" b="1" dirty="0" smtClean="0"/>
            </a:br>
            <a:r>
              <a:rPr lang="ru-RU" sz="1800" b="1" dirty="0" smtClean="0"/>
              <a:t>А под крышей голубой – горы, реки, и леса,</a:t>
            </a:r>
            <a:br>
              <a:rPr lang="ru-RU" sz="1800" b="1" dirty="0" smtClean="0"/>
            </a:br>
            <a:r>
              <a:rPr lang="ru-RU" sz="1800" b="1" dirty="0"/>
              <a:t>И</a:t>
            </a:r>
            <a:r>
              <a:rPr lang="ru-RU" sz="1800" b="1" dirty="0" smtClean="0"/>
              <a:t> поляны, и цветы, и, конечно, я и ты.</a:t>
            </a:r>
            <a:endParaRPr lang="ru-RU" sz="1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Содержимое 14" descr="H:\ДЕТИ\20120605_110413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3284984"/>
            <a:ext cx="4038600" cy="3028950"/>
          </a:xfrm>
          <a:prstGeom prst="rect">
            <a:avLst/>
          </a:prstGeom>
          <a:ln w="190500" cap="sq">
            <a:solidFill>
              <a:srgbClr val="EE98D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749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532654" cy="5649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41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>Самолет гудит</a:t>
            </a:r>
            <a:br>
              <a:rPr lang="ru-RU" sz="2800" dirty="0" smtClean="0"/>
            </a:br>
            <a:r>
              <a:rPr lang="ru-RU" sz="2800" dirty="0"/>
              <a:t>С</a:t>
            </a:r>
            <a:r>
              <a:rPr lang="ru-RU" sz="2800" dirty="0" smtClean="0"/>
              <a:t>амолет летит,</a:t>
            </a:r>
            <a:br>
              <a:rPr lang="ru-RU" sz="2800" dirty="0" smtClean="0"/>
            </a:br>
            <a:r>
              <a:rPr lang="ru-RU" sz="2800" dirty="0" smtClean="0"/>
              <a:t>у-у- я лечу в Москву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556792"/>
            <a:ext cx="6092494" cy="4569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87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pPr algn="l"/>
            <a:r>
              <a:rPr lang="ru-RU" sz="1800" b="1" dirty="0" smtClean="0"/>
              <a:t>Я мороза не боюсь, с ним я крепко подружусь</a:t>
            </a:r>
            <a:br>
              <a:rPr lang="ru-RU" sz="1800" b="1" dirty="0" smtClean="0"/>
            </a:br>
            <a:r>
              <a:rPr lang="ru-RU" sz="1800" b="1" dirty="0" smtClean="0"/>
              <a:t>Подойдет ко мне мороз, тронет руку, тронет нос.</a:t>
            </a:r>
            <a:br>
              <a:rPr lang="ru-RU" sz="1800" b="1" dirty="0" smtClean="0"/>
            </a:br>
            <a:r>
              <a:rPr lang="ru-RU" sz="1800" b="1" dirty="0" smtClean="0"/>
              <a:t>Значит надо не зевать, прыгать, бегать и играть.</a:t>
            </a:r>
            <a:endParaRPr lang="ru-RU" sz="1800" b="1" dirty="0"/>
          </a:p>
        </p:txBody>
      </p:sp>
      <p:pic>
        <p:nvPicPr>
          <p:cNvPr id="4" name="Содержимое 7" descr="H:\ДЕТИ\PB08017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268760"/>
            <a:ext cx="8640960" cy="5589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8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Динамическая пауза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702104" cy="5179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34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Зарядка после сна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580792" cy="5224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73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146372" cy="5687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5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12" descr="H:\Изображение 00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5576" y="548680"/>
            <a:ext cx="7488832" cy="5904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3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b="1" dirty="0" smtClean="0"/>
              <a:t>Каждый день по утрам делаем зарядку,</a:t>
            </a:r>
            <a:br>
              <a:rPr lang="ru-RU" sz="1600" b="1" dirty="0" smtClean="0"/>
            </a:br>
            <a:r>
              <a:rPr lang="ru-RU" sz="1600" b="1" dirty="0" smtClean="0"/>
              <a:t>очень нравится нам делать по порядку:</a:t>
            </a:r>
            <a:br>
              <a:rPr lang="ru-RU" sz="1600" b="1" dirty="0" smtClean="0"/>
            </a:br>
            <a:r>
              <a:rPr lang="ru-RU" sz="1600" b="1" dirty="0" smtClean="0"/>
              <a:t>весело шагать, руки поднимать</a:t>
            </a:r>
            <a:br>
              <a:rPr lang="ru-RU" sz="1600" b="1" dirty="0" smtClean="0"/>
            </a:br>
            <a:r>
              <a:rPr lang="ru-RU" sz="1600" b="1" dirty="0" smtClean="0"/>
              <a:t>приседать и вставать, </a:t>
            </a:r>
            <a:br>
              <a:rPr lang="ru-RU" sz="1600" b="1" dirty="0" smtClean="0"/>
            </a:br>
            <a:r>
              <a:rPr lang="ru-RU" sz="1600" b="1" dirty="0" smtClean="0"/>
              <a:t>прыгать и скакать</a:t>
            </a:r>
            <a:endParaRPr lang="ru-RU" sz="1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44767"/>
            <a:ext cx="6984776" cy="4878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9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/>
          <a:lstStyle/>
          <a:p>
            <a:r>
              <a:rPr lang="ru-RU" sz="1600" b="1" dirty="0"/>
              <a:t>Технология - это, прежде всего, системный метод создания, применения и определения всего процесса преподавания и усвоения знаний с учетом технических и человеческих ресурсов и их взаимодействия, ставящий своей задачей оптимизацию форм образования (ЮНЕСКО).</a:t>
            </a:r>
          </a:p>
          <a:p>
            <a:r>
              <a:rPr lang="ru-RU" sz="1600" b="1" dirty="0" err="1"/>
              <a:t>Здоровьесберегающая</a:t>
            </a:r>
            <a:r>
              <a:rPr lang="ru-RU" sz="1600" b="1" dirty="0"/>
              <a:t> технология</a:t>
            </a:r>
            <a:r>
              <a:rPr lang="ru-RU" sz="1600" b="1" i="1" dirty="0"/>
              <a:t> </a:t>
            </a:r>
            <a:r>
              <a:rPr lang="ru-RU" sz="1600" b="1" dirty="0"/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В концепции дошкольного образования предусмотрено не только сохранение, но и активное формирование здорового образа жизни и здоровья воспитанников.</a:t>
            </a:r>
          </a:p>
          <a:p>
            <a:r>
              <a:rPr lang="ru-RU" sz="1600" b="1" dirty="0"/>
              <a:t>Здоровье - это состояние полного физического, психического и социального благополучия, а не просто отсутствие болезней или физических дефектов (ВОЗ).</a:t>
            </a:r>
          </a:p>
          <a:p>
            <a:r>
              <a:rPr lang="ru-RU" sz="1600" b="1" dirty="0"/>
              <a:t>Здоровье физическое - это совершенство </a:t>
            </a:r>
            <a:r>
              <a:rPr lang="ru-RU" sz="1600" b="1" dirty="0" err="1"/>
              <a:t>саморегуляции</a:t>
            </a:r>
            <a:r>
              <a:rPr lang="ru-RU" sz="1600" b="1" dirty="0"/>
              <a:t> в организме, максимальная адаптация к окружающей среде.</a:t>
            </a:r>
          </a:p>
          <a:p>
            <a:r>
              <a:rPr lang="ru-RU" sz="1600" b="1" dirty="0"/>
              <a:t>Физическая активность - естественная потребность здорового, развивающегося организма в движении (в детские годы выступает как предпосылка психического развития ребенка).</a:t>
            </a:r>
          </a:p>
          <a:p>
            <a:r>
              <a:rPr lang="ru-RU" sz="1600" b="1" dirty="0"/>
              <a:t>Здоровье психическое - это высокое сознание, развитое мышление, большая внутренняя и моральная сила, побуждающая к созидательной деятельности.</a:t>
            </a:r>
          </a:p>
          <a:p>
            <a:r>
              <a:rPr lang="ru-RU" sz="1600" b="1" dirty="0"/>
              <a:t>Психическая активность - потребность нормально развивающегося ребенка в познании окружающей жизни: природы, человеческих отношений; в познании самого себя.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26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272808" cy="5094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88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Использование нестандартного оборудования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78549" cy="5104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31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193175" cy="5020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65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H:\садик (22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464496" cy="3966093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9" descr="H:\садик (23)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4895527" cy="4182992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223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Отдыхаем, слушаем спокойную музыку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075471" cy="4832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25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Ходьба по корригирующей дорожке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690232" cy="5096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41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H:\март 2009 09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548680"/>
            <a:ext cx="4067944" cy="3398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Содержимое 8" descr="H:\садик (2)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2780928"/>
            <a:ext cx="4248472" cy="3454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34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:\садик (6)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2433" y="2188007"/>
            <a:ext cx="3749890" cy="4359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H:\садик (3)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01269" y="403387"/>
            <a:ext cx="4015061" cy="430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55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1000" dirty="0" smtClean="0"/>
              <a:t>Виды </a:t>
            </a:r>
            <a:r>
              <a:rPr lang="ru-RU" sz="1000" dirty="0" err="1" smtClean="0"/>
              <a:t>здоровьесберегающих</a:t>
            </a:r>
            <a:r>
              <a:rPr lang="ru-RU" sz="1000" dirty="0" smtClean="0"/>
              <a:t> технологий</a:t>
            </a:r>
            <a:endParaRPr lang="ru-RU" sz="1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357489"/>
              </p:ext>
            </p:extLst>
          </p:nvPr>
        </p:nvGraphicFramePr>
        <p:xfrm>
          <a:off x="467544" y="620688"/>
          <a:ext cx="8231141" cy="5897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857"/>
                <a:gridCol w="1057572"/>
                <a:gridCol w="1297277"/>
                <a:gridCol w="1995542"/>
                <a:gridCol w="1498051"/>
                <a:gridCol w="1010842"/>
              </a:tblGrid>
              <a:tr h="2581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Виды </a:t>
                      </a:r>
                      <a:r>
                        <a:rPr lang="ru-RU" sz="900" b="1" dirty="0" err="1">
                          <a:effectLst/>
                        </a:rPr>
                        <a:t>здоровьесбере-гающих</a:t>
                      </a:r>
                      <a:r>
                        <a:rPr lang="ru-RU" sz="900" b="1" dirty="0">
                          <a:effectLst/>
                        </a:rPr>
                        <a:t> педагогических технологий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Время проведения в режиме дня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Особенности методики проведения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Ответственный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070">
                <a:tc gridSpan="6">
                  <a:txBody>
                    <a:bodyPr/>
                    <a:lstStyle/>
                    <a:p>
                      <a:pPr indent="352425"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1. Технологии сохранения и стимулирования здоровья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1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Ритмопластика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Не раньше чем через 30 мин. после приема пищи, 2 раза в неделю по 30 мин. со среднего возраста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Обратить внимание на художественную ценность, величину физической нагрузки и ее соразмерность возрастным показателям ребенка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музыкальный руководитель, педагог 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</a:tr>
              <a:tr h="423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Динамические паузы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Во время занятий, 2-5 мин., по мере утомляемости детей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Рекомендуется для всех детей в качестве профилактики утомления. Могут включать в себя элементы гимнастики для глаз, дыхательной гимнастики и других в зависимости от вида занятия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Воспитатели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</a:tr>
              <a:tr h="561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Подвижные и спортивные игры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Как часть физкультурного занятия, на прогулке, в групповой комнате - малой со средней степенью подвижности. Ежедневно для всех возрастных групп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Игры подбираются е соответствии с возрастом ребенка, местом и временем ее проведения. В ДОУ используем лишь элементы спортивных игр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Воспитатели, 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</a:tr>
              <a:tr h="57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Релаксация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 любом подходящем помещении. В зависимости от состояния детей и целей, педагог определяет интенсивность технологии. Для всех возрастных групп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Можно использовать спокойную классическую музыку (Чайковский, Рахманинов), звуки природы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Воспитатели, 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Технологии эстетической направленности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Реализуются на занятиях художественно-эстетического цикла, при посещении музеев, театров, выставок и пр., оформлении помещений к праздникам и др. Для всех возрастных групп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Осуществляется на занятиях по программе ДОУ, а также по специально запланированному графику мероприятий. Особое значение имеет работа с семьей, привитие детям эстетического вкуса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Все педагоги ДОУ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</a:tr>
              <a:tr h="38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Гимнастика пальчиковая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С младшего возраста индивидуально либо с подгруппой ежедневно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Рекомендуется всем детям, особенно с речевыми проблемами. Проводится в любой удобный отрезок времени (в любое удобное время)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Воспитатели, 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</a:tr>
              <a:tr h="404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Гимнастика для глаз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Ежедневно по 3-5 мин. в любое свободное время; в зависимости от интенсивности зрительной нагрузки с младшего возраста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Рекомендуется использовать наглядный материал, показ педагога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Все педагоги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</a:tr>
              <a:tr h="48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Гимнастика дыхательная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 различных формах физкультурно-оздоровительной работы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Обеспечить проветривание помещения, педагогу дать детям инструкции об обязательной гигиене полости носа перед проведением процедуры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Все педагоги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</a:tr>
              <a:tr h="544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Гимнастика бодрящая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Ежедневно после дневного сна, 5-10 мин.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Форма проведения различна: упражнения на кроватках, обширное умывание; ходьба по ребристым дощечкам; легкий бег из спальни в группу с разницей температуры в помещениях и другие в зависимости от условий ДОУ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Воспитатели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</a:tr>
              <a:tr h="38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Гимнастика корригирующая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 различных формах физкультурно-оздоровительной работы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Форма проведения зависит от поставленной задачи и контингента детей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Воспитатели,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69" marR="254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8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песке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70226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4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H:\дет\Учас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060553" cy="548515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52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Постройки из песка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607250" cy="5274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52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 на прогулке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644561" cy="5295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93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912848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56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44" y="2235549"/>
            <a:ext cx="4706112" cy="3255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07368"/>
            <a:ext cx="8207491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50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ЛЕТНЯЯ</Template>
  <TotalTime>64</TotalTime>
  <Words>471</Words>
  <Application>Microsoft Office PowerPoint</Application>
  <PresentationFormat>Экран (4:3)</PresentationFormat>
  <Paragraphs>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Здоровьесберегающие технологии</vt:lpstr>
      <vt:lpstr>Презентация PowerPoint</vt:lpstr>
      <vt:lpstr>Виды здоровьесберегающих технологий</vt:lpstr>
      <vt:lpstr>Игры на песке</vt:lpstr>
      <vt:lpstr>Презентация PowerPoint</vt:lpstr>
      <vt:lpstr>Постройки из песка</vt:lpstr>
      <vt:lpstr>Подвижные игры на прогулке</vt:lpstr>
      <vt:lpstr>Презентация PowerPoint</vt:lpstr>
      <vt:lpstr>Презентация PowerPoint</vt:lpstr>
      <vt:lpstr>В беседке</vt:lpstr>
      <vt:lpstr>Словно крыша над землёй, голубые небеса. А под крышей голубой – горы, реки, и леса, И поляны, и цветы, и, конечно, я и ты.</vt:lpstr>
      <vt:lpstr>Презентация PowerPoint</vt:lpstr>
      <vt:lpstr>Самолет гудит Самолет летит, у-у- я лечу в Москву</vt:lpstr>
      <vt:lpstr>Я мороза не боюсь, с ним я крепко подружусь Подойдет ко мне мороз, тронет руку, тронет нос. Значит надо не зевать, прыгать, бегать и играть.</vt:lpstr>
      <vt:lpstr>Динамическая пауза</vt:lpstr>
      <vt:lpstr>Зарядка после сна</vt:lpstr>
      <vt:lpstr>Презентация PowerPoint</vt:lpstr>
      <vt:lpstr>Презентация PowerPoint</vt:lpstr>
      <vt:lpstr>Каждый день по утрам делаем зарядку, очень нравится нам делать по порядку: весело шагать, руки поднимать приседать и вставать,  прыгать и скакать</vt:lpstr>
      <vt:lpstr>Презентация PowerPoint</vt:lpstr>
      <vt:lpstr>Использование нестандартного оборудования</vt:lpstr>
      <vt:lpstr>Презентация PowerPoint</vt:lpstr>
      <vt:lpstr>Презентация PowerPoint</vt:lpstr>
      <vt:lpstr>Отдыхаем, слушаем спокойную музыку</vt:lpstr>
      <vt:lpstr>Ходьба по корригирующей дорожке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</dc:title>
  <dc:creator>Olga</dc:creator>
  <cp:lastModifiedBy>Ольга</cp:lastModifiedBy>
  <cp:revision>7</cp:revision>
  <dcterms:created xsi:type="dcterms:W3CDTF">2013-04-18T06:09:29Z</dcterms:created>
  <dcterms:modified xsi:type="dcterms:W3CDTF">2013-04-18T07:24:46Z</dcterms:modified>
</cp:coreProperties>
</file>